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3" r:id="rId3"/>
    <p:sldId id="264" r:id="rId4"/>
    <p:sldId id="266" r:id="rId5"/>
    <p:sldId id="265" r:id="rId6"/>
    <p:sldId id="261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BACB4B90-96B9-5A46-B335-F3ED9022B0A2}">
          <p14:sldIdLst>
            <p14:sldId id="258"/>
            <p14:sldId id="263"/>
          </p14:sldIdLst>
        </p14:section>
        <p14:section name="RasPi Demo" id="{45EAF25B-F958-B645-983D-05D4C883A6E7}">
          <p14:sldIdLst>
            <p14:sldId id="264"/>
            <p14:sldId id="266"/>
            <p14:sldId id="265"/>
          </p14:sldIdLst>
        </p14:section>
        <p14:section name="EV3 Hub Mapping" id="{EDC3B1E1-6FE6-7C4A-8916-73272EAD0CC0}">
          <p14:sldIdLst>
            <p14:sldId id="261"/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ACFF"/>
    <a:srgbClr val="0080FF"/>
    <a:srgbClr val="0096FF"/>
    <a:srgbClr val="2673AC"/>
    <a:srgbClr val="528FCC"/>
    <a:srgbClr val="181822"/>
    <a:srgbClr val="5590CA"/>
    <a:srgbClr val="8AA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40942-8F1B-4F9A-8387-301B888052D2}" v="211" dt="2018-11-19T22:34:39.045"/>
    <p1510:client id="{5D3E635D-5355-E6A3-A66C-99B8F804AAFB}" v="4" dt="2018-11-19T22:29:41.801"/>
    <p1510:client id="{AFAB96D0-071B-459C-894D-0601659CE717}" v="26" dt="2018-11-19T22:33:52.886"/>
    <p1510:client id="{3B110A99-00AE-F87D-1ED8-E4E477A9C12E}" v="71" dt="2018-11-19T23:42:37.478"/>
    <p1510:client id="{C86689AE-DDA2-7F83-3B7E-7B40724110F6}" v="25" dt="2018-11-20T00:33:57.701"/>
    <p1510:client id="{18E6A913-4D72-08BC-9FD5-5A476577D94B}" v="35" dt="2018-11-19T23:51:52.482"/>
    <p1510:client id="{080480A6-95F3-219D-82AA-2CCFA0FEC57A}" v="31" dt="2018-11-20T00:11:07.847"/>
    <p1510:client id="{1ADCFA66-DDC5-D565-2467-170A82C80E00}" v="294" dt="2018-11-20T00:24:36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3"/>
    <p:restoredTop sz="94655"/>
  </p:normalViewPr>
  <p:slideViewPr>
    <p:cSldViewPr snapToGrid="0">
      <p:cViewPr varScale="1">
        <p:scale>
          <a:sx n="94" d="100"/>
          <a:sy n="94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26" Type="http://schemas.microsoft.com/office/2016/11/relationships/changesInfo" Target="changesInfos/changesInfo1.xml"/><Relationship Id="rId27" Type="http://schemas.microsoft.com/office/2015/10/relationships/revisionInfo" Target="revisionInfo.xml"/><Relationship Id="rId10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Ginn, Daniel M." userId="S::dmcgin01@tufts.edu::dd04409e-f659-4798-91db-508351b70818" providerId="AD" clId="Web-{18E6A913-4D72-08BC-9FD5-5A476577D94B}"/>
    <pc:docChg chg="modSld">
      <pc:chgData name="McGinn, Daniel M." userId="S::dmcgin01@tufts.edu::dd04409e-f659-4798-91db-508351b70818" providerId="AD" clId="Web-{18E6A913-4D72-08BC-9FD5-5A476577D94B}" dt="2018-11-19T23:51:53.123" v="70" actId="20577"/>
      <pc:docMkLst>
        <pc:docMk/>
      </pc:docMkLst>
      <pc:sldChg chg="modSp">
        <pc:chgData name="McGinn, Daniel M." userId="S::dmcgin01@tufts.edu::dd04409e-f659-4798-91db-508351b70818" providerId="AD" clId="Web-{18E6A913-4D72-08BC-9FD5-5A476577D94B}" dt="2018-11-19T23:51:52.482" v="6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8E6A913-4D72-08BC-9FD5-5A476577D94B}" dt="2018-11-19T23:51:52.482" v="68" actId="20577"/>
          <ac:spMkLst>
            <pc:docMk/>
            <pc:sldMk cId="584777917" sldId="262"/>
            <ac:spMk id="3" creationId="{00000000-0000-0000-0000-000000000000}"/>
          </ac:spMkLst>
        </pc:spChg>
      </pc:sldChg>
    </pc:docChg>
  </pc:docChgLst>
  <pc:docChgLst>
    <pc:chgData name="McGinn, Daniel M." userId="S::dmcgin01@tufts.edu::dd04409e-f659-4798-91db-508351b70818" providerId="AD" clId="Web-{1ADCFA66-DDC5-D565-2467-170A82C80E00}"/>
    <pc:docChg chg="addSld modSld sldOrd modSection">
      <pc:chgData name="McGinn, Daniel M." userId="S::dmcgin01@tufts.edu::dd04409e-f659-4798-91db-508351b70818" providerId="AD" clId="Web-{1ADCFA66-DDC5-D565-2467-170A82C80E00}" dt="2018-11-20T00:24:36.708" v="592" actId="20577"/>
      <pc:docMkLst>
        <pc:docMk/>
      </pc:docMkLst>
      <pc:sldChg chg="modSp">
        <pc:chgData name="McGinn, Daniel M." userId="S::dmcgin01@tufts.edu::dd04409e-f659-4798-91db-508351b70818" providerId="AD" clId="Web-{1ADCFA66-DDC5-D565-2467-170A82C80E00}" dt="2018-11-20T00:22:30.114" v="531" actId="14100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1ADCFA66-DDC5-D565-2467-170A82C80E00}" dt="2018-11-20T00:22:30.114" v="531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16:15.095" v="8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1ADCFA66-DDC5-D565-2467-170A82C80E00}" dt="2018-11-20T00:16:15.095" v="8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1ADCFA66-DDC5-D565-2467-170A82C80E00}" dt="2018-11-20T00:23:16.364" v="546" actId="20577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1ADCFA66-DDC5-D565-2467-170A82C80E00}" dt="2018-11-20T00:23:16.364" v="546" actId="20577"/>
          <ac:spMkLst>
            <pc:docMk/>
            <pc:sldMk cId="2356786179" sldId="264"/>
            <ac:spMk id="7" creationId="{00000000-0000-0000-0000-000000000000}"/>
          </ac:spMkLst>
        </pc:spChg>
      </pc:sldChg>
      <pc:sldChg chg="modSp ord">
        <pc:chgData name="McGinn, Daniel M." userId="S::dmcgin01@tufts.edu::dd04409e-f659-4798-91db-508351b70818" providerId="AD" clId="Web-{1ADCFA66-DDC5-D565-2467-170A82C80E00}" dt="2018-11-20T00:24:36.255" v="590" actId="20577"/>
        <pc:sldMkLst>
          <pc:docMk/>
          <pc:sldMk cId="684852485" sldId="265"/>
        </pc:sldMkLst>
        <pc:spChg chg="mod">
          <ac:chgData name="McGinn, Daniel M." userId="S::dmcgin01@tufts.edu::dd04409e-f659-4798-91db-508351b70818" providerId="AD" clId="Web-{1ADCFA66-DDC5-D565-2467-170A82C80E00}" dt="2018-11-20T00:24:36.255" v="590" actId="20577"/>
          <ac:spMkLst>
            <pc:docMk/>
            <pc:sldMk cId="684852485" sldId="265"/>
            <ac:spMk id="8" creationId="{00000000-0000-0000-0000-000000000000}"/>
          </ac:spMkLst>
        </pc:spChg>
      </pc:sldChg>
      <pc:sldChg chg="modSp new">
        <pc:chgData name="McGinn, Daniel M." userId="S::dmcgin01@tufts.edu::dd04409e-f659-4798-91db-508351b70818" providerId="AD" clId="Web-{1ADCFA66-DDC5-D565-2467-170A82C80E00}" dt="2018-11-20T00:17:59.705" v="56" actId="20577"/>
        <pc:sldMkLst>
          <pc:docMk/>
          <pc:sldMk cId="190386844" sldId="277"/>
        </pc:sldMkLst>
        <pc:spChg chg="mod">
          <ac:chgData name="McGinn, Daniel M." userId="S::dmcgin01@tufts.edu::dd04409e-f659-4798-91db-508351b70818" providerId="AD" clId="Web-{1ADCFA66-DDC5-D565-2467-170A82C80E00}" dt="2018-11-20T00:17:43.502" v="25" actId="20577"/>
          <ac:spMkLst>
            <pc:docMk/>
            <pc:sldMk cId="190386844" sldId="277"/>
            <ac:spMk id="2" creationId="{FFAC46CC-D683-42D4-9FCE-565FD2C3AEE4}"/>
          </ac:spMkLst>
        </pc:spChg>
        <pc:spChg chg="mod">
          <ac:chgData name="McGinn, Daniel M." userId="S::dmcgin01@tufts.edu::dd04409e-f659-4798-91db-508351b70818" providerId="AD" clId="Web-{1ADCFA66-DDC5-D565-2467-170A82C80E00}" dt="2018-11-20T00:17:59.705" v="56" actId="20577"/>
          <ac:spMkLst>
            <pc:docMk/>
            <pc:sldMk cId="190386844" sldId="277"/>
            <ac:spMk id="3" creationId="{780D88A2-AA3D-492C-81AB-D33F5FD33F5D}"/>
          </ac:spMkLst>
        </pc:spChg>
      </pc:sldChg>
    </pc:docChg>
  </pc:docChgLst>
  <pc:docChgLst>
    <pc:chgData name="McGinn, Daniel M." userId="S::dmcgin01@tufts.edu::dd04409e-f659-4798-91db-508351b70818" providerId="AD" clId="Web-{C86689AE-DDA2-7F83-3B7E-7B40724110F6}"/>
    <pc:docChg chg="addSld modSld modSection">
      <pc:chgData name="McGinn, Daniel M." userId="S::dmcgin01@tufts.edu::dd04409e-f659-4798-91db-508351b70818" providerId="AD" clId="Web-{C86689AE-DDA2-7F83-3B7E-7B40724110F6}" dt="2018-11-20T00:33:57.701" v="52" actId="1076"/>
      <pc:docMkLst>
        <pc:docMk/>
      </pc:docMkLst>
      <pc:sldChg chg="delSp modSp new">
        <pc:chgData name="McGinn, Daniel M." userId="S::dmcgin01@tufts.edu::dd04409e-f659-4798-91db-508351b70818" providerId="AD" clId="Web-{C86689AE-DDA2-7F83-3B7E-7B40724110F6}" dt="2018-11-20T00:33:57.701" v="52" actId="1076"/>
        <pc:sldMkLst>
          <pc:docMk/>
          <pc:sldMk cId="2464610338" sldId="278"/>
        </pc:sldMkLst>
        <pc:spChg chg="mod">
          <ac:chgData name="McGinn, Daniel M." userId="S::dmcgin01@tufts.edu::dd04409e-f659-4798-91db-508351b70818" providerId="AD" clId="Web-{C86689AE-DDA2-7F83-3B7E-7B40724110F6}" dt="2018-11-20T00:33:57.701" v="52" actId="1076"/>
          <ac:spMkLst>
            <pc:docMk/>
            <pc:sldMk cId="2464610338" sldId="278"/>
            <ac:spMk id="2" creationId="{45632819-3472-4278-B906-83E3EF788CCC}"/>
          </ac:spMkLst>
        </pc:spChg>
        <pc:spChg chg="del">
          <ac:chgData name="McGinn, Daniel M." userId="S::dmcgin01@tufts.edu::dd04409e-f659-4798-91db-508351b70818" providerId="AD" clId="Web-{C86689AE-DDA2-7F83-3B7E-7B40724110F6}" dt="2018-11-20T00:33:41.451" v="48"/>
          <ac:spMkLst>
            <pc:docMk/>
            <pc:sldMk cId="2464610338" sldId="278"/>
            <ac:spMk id="3" creationId="{A8FED4AB-95E5-4786-86B9-2CE4F311DBE0}"/>
          </ac:spMkLst>
        </pc:spChg>
      </pc:sldChg>
    </pc:docChg>
  </pc:docChgLst>
  <pc:docChgLst>
    <pc:chgData name="McGinn, Daniel M." userId="S::dmcgin01@tufts.edu::dd04409e-f659-4798-91db-508351b70818" providerId="AD" clId="Web-{080480A6-95F3-219D-82AA-2CCFA0FEC57A}"/>
    <pc:docChg chg="modSld">
      <pc:chgData name="McGinn, Daniel M." userId="S::dmcgin01@tufts.edu::dd04409e-f659-4798-91db-508351b70818" providerId="AD" clId="Web-{080480A6-95F3-219D-82AA-2CCFA0FEC57A}" dt="2018-11-20T00:11:07.847" v="57" actId="1076"/>
      <pc:docMkLst>
        <pc:docMk/>
      </pc:docMkLst>
      <pc:sldChg chg="modSp">
        <pc:chgData name="McGinn, Daniel M." userId="S::dmcgin01@tufts.edu::dd04409e-f659-4798-91db-508351b70818" providerId="AD" clId="Web-{080480A6-95F3-219D-82AA-2CCFA0FEC57A}" dt="2018-11-20T00:10:55.550" v="52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080480A6-95F3-219D-82AA-2CCFA0FEC57A}" dt="2018-11-20T00:10:55.550" v="5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cGinn, Daniel M." userId="S::dmcgin01@tufts.edu::dd04409e-f659-4798-91db-508351b70818" providerId="AD" clId="Web-{080480A6-95F3-219D-82AA-2CCFA0FEC57A}" dt="2018-11-20T00:11:07.847" v="57" actId="1076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080480A6-95F3-219D-82AA-2CCFA0FEC57A}" dt="2018-11-20T00:11:07.832" v="56" actId="1076"/>
          <ac:spMkLst>
            <pc:docMk/>
            <pc:sldMk cId="2356786179" sldId="264"/>
            <ac:spMk id="2" creationId="{0A9577FA-BD7C-4C80-B86D-CBE1E6A9CC4F}"/>
          </ac:spMkLst>
        </pc:spChg>
        <pc:picChg chg="mod">
          <ac:chgData name="McGinn, Daniel M." userId="S::dmcgin01@tufts.edu::dd04409e-f659-4798-91db-508351b70818" providerId="AD" clId="Web-{080480A6-95F3-219D-82AA-2CCFA0FEC57A}" dt="2018-11-20T00:11:07.847" v="57" actId="1076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3B110A99-00AE-F87D-1ED8-E4E477A9C12E}"/>
    <pc:docChg chg="addSld delSld modSld">
      <pc:chgData name="McGinn, Daniel M." userId="S::dmcgin01@tufts.edu::dd04409e-f659-4798-91db-508351b70818" providerId="AD" clId="Web-{3B110A99-00AE-F87D-1ED8-E4E477A9C12E}" dt="2018-11-19T23:42:37.478" v="144" actId="14100"/>
      <pc:docMkLst>
        <pc:docMk/>
      </pc:docMkLst>
      <pc:sldChg chg="modSp">
        <pc:chgData name="McGinn, Daniel M." userId="S::dmcgin01@tufts.edu::dd04409e-f659-4798-91db-508351b70818" providerId="AD" clId="Web-{3B110A99-00AE-F87D-1ED8-E4E477A9C12E}" dt="2018-11-19T23:41:41.570" v="93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3B110A99-00AE-F87D-1ED8-E4E477A9C12E}" dt="2018-11-19T23:41:41.570" v="9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03.405" v="0"/>
        <pc:sldMkLst>
          <pc:docMk/>
          <pc:sldMk cId="664652507" sldId="261"/>
        </pc:sldMkLst>
      </pc:sldChg>
      <pc:sldChg chg="modSp">
        <pc:chgData name="McGinn, Daniel M." userId="S::dmcgin01@tufts.edu::dd04409e-f659-4798-91db-508351b70818" providerId="AD" clId="Web-{3B110A99-00AE-F87D-1ED8-E4E477A9C12E}" dt="2018-11-19T23:42:14.149" v="140" actId="20577"/>
        <pc:sldMkLst>
          <pc:docMk/>
          <pc:sldMk cId="584777917" sldId="262"/>
        </pc:sldMkLst>
        <pc:spChg chg="mod">
          <ac:chgData name="McGinn, Daniel M." userId="S::dmcgin01@tufts.edu::dd04409e-f659-4798-91db-508351b70818" providerId="AD" clId="Web-{3B110A99-00AE-F87D-1ED8-E4E477A9C12E}" dt="2018-11-19T23:42:14.149" v="140" actId="20577"/>
          <ac:spMkLst>
            <pc:docMk/>
            <pc:sldMk cId="584777917" sldId="262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3B110A99-00AE-F87D-1ED8-E4E477A9C12E}" dt="2018-11-19T23:38:47.282" v="33"/>
        <pc:sldMkLst>
          <pc:docMk/>
          <pc:sldMk cId="1909017512" sldId="263"/>
        </pc:sldMkLst>
      </pc:sldChg>
      <pc:sldChg chg="addSp delSp modSp new">
        <pc:chgData name="McGinn, Daniel M." userId="S::dmcgin01@tufts.edu::dd04409e-f659-4798-91db-508351b70818" providerId="AD" clId="Web-{3B110A99-00AE-F87D-1ED8-E4E477A9C12E}" dt="2018-11-19T23:42:37.478" v="144" actId="14100"/>
        <pc:sldMkLst>
          <pc:docMk/>
          <pc:sldMk cId="2356786179" sldId="264"/>
        </pc:sldMkLst>
        <pc:spChg chg="mod">
          <ac:chgData name="McGinn, Daniel M." userId="S::dmcgin01@tufts.edu::dd04409e-f659-4798-91db-508351b70818" providerId="AD" clId="Web-{3B110A99-00AE-F87D-1ED8-E4E477A9C12E}" dt="2018-11-19T23:38:27.500" v="30" actId="20577"/>
          <ac:spMkLst>
            <pc:docMk/>
            <pc:sldMk cId="2356786179" sldId="264"/>
            <ac:spMk id="2" creationId="{0A9577FA-BD7C-4C80-B86D-CBE1E6A9CC4F}"/>
          </ac:spMkLst>
        </pc:spChg>
        <pc:spChg chg="del">
          <ac:chgData name="McGinn, Daniel M." userId="S::dmcgin01@tufts.edu::dd04409e-f659-4798-91db-508351b70818" providerId="AD" clId="Web-{3B110A99-00AE-F87D-1ED8-E4E477A9C12E}" dt="2018-11-19T23:39:43.300" v="34"/>
          <ac:spMkLst>
            <pc:docMk/>
            <pc:sldMk cId="2356786179" sldId="264"/>
            <ac:spMk id="3" creationId="{F3B26C5F-C2EF-4C71-9468-4B0BFD749404}"/>
          </ac:spMkLst>
        </pc:spChg>
        <pc:picChg chg="add mod ord modCrop">
          <ac:chgData name="McGinn, Daniel M." userId="S::dmcgin01@tufts.edu::dd04409e-f659-4798-91db-508351b70818" providerId="AD" clId="Web-{3B110A99-00AE-F87D-1ED8-E4E477A9C12E}" dt="2018-11-19T23:42:37.478" v="144" actId="14100"/>
          <ac:picMkLst>
            <pc:docMk/>
            <pc:sldMk cId="2356786179" sldId="264"/>
            <ac:picMk id="5" creationId="{0A961C56-56CF-4F72-8E46-4013080DEB22}"/>
          </ac:picMkLst>
        </pc:picChg>
      </pc:sldChg>
    </pc:docChg>
  </pc:docChgLst>
  <pc:docChgLst>
    <pc:chgData name="McGinn, Daniel M." userId="S::dmcgin01@tufts.edu::dd04409e-f659-4798-91db-508351b70818" providerId="AD" clId="Web-{5A9EF552-9440-6D0D-E87E-F0D48B038EA8}"/>
    <pc:docChg chg="delSld modSld">
      <pc:chgData name="McGinn, Daniel M." userId="S::dmcgin01@tufts.edu::dd04409e-f659-4798-91db-508351b70818" providerId="AD" clId="Web-{5A9EF552-9440-6D0D-E87E-F0D48B038EA8}" dt="2018-11-19T23:35:00.745" v="9"/>
      <pc:docMkLst>
        <pc:docMk/>
      </pc:docMkLst>
      <pc:sldChg chg="modSp">
        <pc:chgData name="McGinn, Daniel M." userId="S::dmcgin01@tufts.edu::dd04409e-f659-4798-91db-508351b70818" providerId="AD" clId="Web-{5A9EF552-9440-6D0D-E87E-F0D48B038EA8}" dt="2018-11-19T23:34:55.964" v="6" actId="20577"/>
        <pc:sldMkLst>
          <pc:docMk/>
          <pc:sldMk cId="109857222" sldId="256"/>
        </pc:sldMkLst>
        <pc:spChg chg="mod">
          <ac:chgData name="McGinn, Daniel M." userId="S::dmcgin01@tufts.edu::dd04409e-f659-4798-91db-508351b70818" providerId="AD" clId="Web-{5A9EF552-9440-6D0D-E87E-F0D48B038EA8}" dt="2018-11-19T23:34:55.964" v="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McGinn, Daniel M." userId="S::dmcgin01@tufts.edu::dd04409e-f659-4798-91db-508351b70818" providerId="AD" clId="Web-{5A9EF552-9440-6D0D-E87E-F0D48B038EA8}" dt="2018-11-19T23:35:00.745" v="9"/>
        <pc:sldMkLst>
          <pc:docMk/>
          <pc:sldMk cId="113207313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9737F-8340-6940-92B3-E57802F124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35F8C-D666-B345-91E6-D57BB3030732}" type="datetimeFigureOut">
              <a:rPr lang="en-US" smtClean="0"/>
              <a:t>3/24/19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17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92920-F99A-7147-B6B0-22F352A359A5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7C88F-40C7-1C48-9576-B9E95E61A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66" y="6289132"/>
            <a:ext cx="3786655" cy="4810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8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73A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759125"/>
          </a:xfrm>
          <a:prstGeom prst="rect">
            <a:avLst/>
          </a:prstGeom>
          <a:gradFill flip="none" rotWithShape="1">
            <a:gsLst>
              <a:gs pos="0">
                <a:srgbClr val="88ADD9"/>
              </a:gs>
              <a:gs pos="45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98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5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673A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sxdaily.com/2018/07/18/get-telnet-macos/" TargetMode="External"/><Relationship Id="rId4" Type="http://schemas.openxmlformats.org/officeDocument/2006/relationships/hyperlink" Target="https://www.pythonforbeginners.com/code-snippets-source-code/python-using-tel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uxquestions.org/questions/linux-networking-3/telnet-unable-to-connect-to-remote-host-connection-refused-84346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jpeg"/><Relationship Id="rId5" Type="http://schemas.openxmlformats.org/officeDocument/2006/relationships/image" Target="../media/image11.jpe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www.ev3dev.org/docs/tutorials/setting-up-wifi-using-the-command-lin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9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rot="10800000">
            <a:off x="257464" y="794629"/>
            <a:ext cx="1282743" cy="1199451"/>
            <a:chOff x="2431901" y="2309374"/>
            <a:chExt cx="1784195" cy="1668342"/>
          </a:xfrm>
        </p:grpSpPr>
        <p:pic>
          <p:nvPicPr>
            <p:cNvPr id="19" name="Picture 18" descr="mage result for canakit wifi dongle front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0" t="22500" r="21000" b="23500"/>
            <a:stretch/>
          </p:blipFill>
          <p:spPr bwMode="auto">
            <a:xfrm rot="10800000" flipH="1" flipV="1">
              <a:off x="2431901" y="2309374"/>
              <a:ext cx="1784195" cy="1668342"/>
            </a:xfrm>
            <a:prstGeom prst="rect">
              <a:avLst/>
            </a:prstGeom>
            <a:noFill/>
            <a:scene3d>
              <a:camera prst="orthographicFront">
                <a:rot lat="791321" lon="19263969" rev="18552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2450604" y="2798956"/>
              <a:ext cx="1723670" cy="791737"/>
              <a:chOff x="2450604" y="2798956"/>
              <a:chExt cx="1723670" cy="791737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174382" y="2798956"/>
                <a:ext cx="999892" cy="572429"/>
              </a:xfrm>
              <a:prstGeom prst="roundRect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074020" y="3371384"/>
                <a:ext cx="988741" cy="219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450604" y="2843559"/>
                <a:ext cx="723776" cy="747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426" y="262595"/>
            <a:ext cx="2050969" cy="3155338"/>
          </a:xfrm>
          <a:prstGeom prst="rect">
            <a:avLst/>
          </a:prstGeom>
        </p:spPr>
      </p:pic>
      <p:pic>
        <p:nvPicPr>
          <p:cNvPr id="1034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38" y="569613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mage result for macbook pr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63" y="794629"/>
            <a:ext cx="6609947" cy="66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ge result for wifi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48" y="613751"/>
            <a:ext cx="548382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81" y="3520352"/>
            <a:ext cx="2050969" cy="3155338"/>
          </a:xfrm>
          <a:prstGeom prst="rect">
            <a:avLst/>
          </a:prstGeom>
        </p:spPr>
      </p:pic>
      <p:pic>
        <p:nvPicPr>
          <p:cNvPr id="31" name="Picture 10" descr="mage result for ev3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093" y="3827370"/>
            <a:ext cx="1325083" cy="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bluetooth symb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84" y="4167032"/>
            <a:ext cx="485079" cy="4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V="1">
            <a:off x="3171953" y="2499936"/>
            <a:ext cx="2743200" cy="0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946953" y="3818393"/>
            <a:ext cx="100584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080" y="3715768"/>
            <a:ext cx="300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Bluetooth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169</a:t>
            </a:r>
            <a:r>
              <a:rPr lang="mr-IN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IP 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Max Bluetooth Connections: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 to Mac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 to 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7534" y="413050"/>
            <a:ext cx="58028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Connection notes: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Private IP Address (10.0</a:t>
            </a:r>
            <a:r>
              <a:rPr lang="mr-IN" dirty="0" smtClean="0">
                <a:solidFill>
                  <a:srgbClr val="00B050"/>
                </a:solidFill>
              </a:rPr>
              <a:t>…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LED on the </a:t>
            </a:r>
            <a:r>
              <a:rPr lang="en-US" dirty="0" err="1" smtClean="0">
                <a:solidFill>
                  <a:srgbClr val="00B050"/>
                </a:solidFill>
              </a:rPr>
              <a:t>WiFi</a:t>
            </a:r>
            <a:r>
              <a:rPr lang="en-US" dirty="0" smtClean="0">
                <a:solidFill>
                  <a:srgbClr val="00B050"/>
                </a:solidFill>
              </a:rPr>
              <a:t> dongle shows network connection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be configured to automatically connect to a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Can connect via telnet (requires installation) or </a:t>
            </a:r>
            <a:r>
              <a:rPr lang="en-US" dirty="0" err="1" smtClean="0">
                <a:solidFill>
                  <a:srgbClr val="00B050"/>
                </a:solidFill>
              </a:rPr>
              <a:t>ssh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39656" y="1313042"/>
            <a:ext cx="36576" cy="36576"/>
          </a:xfrm>
          <a:prstGeom prst="ellipse">
            <a:avLst/>
          </a:prstGeom>
          <a:solidFill>
            <a:srgbClr val="3D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4293358" cy="245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Install on EV3</a:t>
            </a:r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the package </a:t>
            </a:r>
            <a:r>
              <a:rPr lang="en-US" dirty="0" smtClean="0"/>
              <a:t>list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smtClean="0"/>
              <a:t>Install Telnet package</a:t>
            </a:r>
          </a:p>
          <a:p>
            <a:pPr lvl="1"/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</a:t>
            </a:r>
            <a:r>
              <a:rPr lang="en-US" dirty="0" err="1" smtClean="0"/>
              <a:t>telnetd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31558" y="1825624"/>
            <a:ext cx="4293358" cy="316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3"/>
              </a:rPr>
              <a:t>Install &amp; Connect on Mac</a:t>
            </a:r>
            <a:endParaRPr lang="en-US" dirty="0" smtClean="0"/>
          </a:p>
          <a:p>
            <a:r>
              <a:rPr lang="en-US" dirty="0"/>
              <a:t>Use Homebrew to install </a:t>
            </a:r>
            <a:r>
              <a:rPr lang="en-US" dirty="0" smtClean="0"/>
              <a:t>telnet</a:t>
            </a:r>
          </a:p>
          <a:p>
            <a:pPr lvl="1"/>
            <a:r>
              <a:rPr lang="en-US" dirty="0"/>
              <a:t>brew install </a:t>
            </a:r>
            <a:r>
              <a:rPr lang="en-US" dirty="0" smtClean="0"/>
              <a:t>telnet</a:t>
            </a:r>
          </a:p>
          <a:p>
            <a:r>
              <a:rPr lang="en-US" dirty="0" smtClean="0"/>
              <a:t>Connect with Telnet</a:t>
            </a:r>
          </a:p>
          <a:p>
            <a:pPr lvl="1"/>
            <a:r>
              <a:rPr lang="en-US" dirty="0" smtClean="0"/>
              <a:t>telnet </a:t>
            </a:r>
            <a:r>
              <a:rPr lang="en-US" dirty="0"/>
              <a:t>-</a:t>
            </a:r>
            <a:r>
              <a:rPr lang="en-US" dirty="0" smtClean="0"/>
              <a:t>l robot &lt;</a:t>
            </a:r>
            <a:r>
              <a:rPr lang="en-US" dirty="0" err="1" smtClean="0"/>
              <a:t>ip</a:t>
            </a:r>
            <a:r>
              <a:rPr lang="en-US" dirty="0" smtClean="0"/>
              <a:t> address&gt;</a:t>
            </a:r>
          </a:p>
          <a:p>
            <a:pPr lvl="1"/>
            <a:r>
              <a:rPr lang="en-US" dirty="0" smtClean="0"/>
              <a:t>Password: maker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619" y="4995081"/>
            <a:ext cx="4201236" cy="75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Using Telnet in </a:t>
            </a:r>
            <a:r>
              <a:rPr lang="en-US" dirty="0" smtClean="0">
                <a:hlinkClick r:id="rId4"/>
              </a:rPr>
              <a:t>Python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2525" y="841034"/>
            <a:ext cx="7286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Telnet is insecure, but the EV3s have private IP addresses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0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Network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7435965" y="768682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publishes </a:t>
            </a:r>
            <a:r>
              <a:rPr lang="en-US" b="1" dirty="0" smtClean="0">
                <a:solidFill>
                  <a:srgbClr val="C00000"/>
                </a:solidFill>
              </a:rPr>
              <a:t>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435965" y="2194368"/>
            <a:ext cx="37325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</a:t>
            </a:r>
            <a:r>
              <a:rPr lang="en-US" b="1" dirty="0" smtClean="0">
                <a:solidFill>
                  <a:srgbClr val="C00000"/>
                </a:solidFill>
              </a:rPr>
              <a:t>sends commands via local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35965" y="1203691"/>
            <a:ext cx="3732574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 sends </a:t>
            </a:r>
            <a:r>
              <a:rPr lang="en-US" b="1" dirty="0" smtClean="0">
                <a:solidFill>
                  <a:srgbClr val="C00000"/>
                </a:solidFill>
              </a:rPr>
              <a:t>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64" y="1738159"/>
            <a:ext cx="506244" cy="38896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43" y="1060423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43" y="2076057"/>
            <a:ext cx="506244" cy="388964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43" y="631937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435965" y="2930643"/>
            <a:ext cx="3732574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accent2"/>
                </a:solidFill>
              </a:rPr>
              <a:t>Open </a:t>
            </a:r>
            <a:r>
              <a:rPr lang="en-US" b="1" smtClean="0">
                <a:solidFill>
                  <a:schemeClr val="accent2"/>
                </a:solidFill>
              </a:rPr>
              <a:t>webserver &amp; </a:t>
            </a:r>
            <a:r>
              <a:rPr lang="en-US" b="1" dirty="0" smtClean="0">
                <a:solidFill>
                  <a:schemeClr val="accent2"/>
                </a:solidFill>
              </a:rPr>
              <a:t>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00915" y="6238357"/>
            <a:ext cx="755766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5016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304082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304082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5016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55016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4082"/>
            <a:ext cx="16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Programming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5" y="3592560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36" y="3592560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42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78281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74283" y="3415139"/>
            <a:ext cx="3562065" cy="26202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6584" y="5318919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6357" y="3415139"/>
            <a:ext cx="2390421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0687" y="5622932"/>
            <a:ext cx="236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Raspberry Pi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86788" y="3415139"/>
            <a:ext cx="2817184" cy="2620233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00338" y="5617887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MacBook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87" y="3347208"/>
            <a:ext cx="2830931" cy="23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ge result for raspberry pi 3b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72" y="4042893"/>
            <a:ext cx="2387679" cy="14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>
            <a:off x="3297528" y="700267"/>
            <a:ext cx="15643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315352" y="710921"/>
            <a:ext cx="15014" cy="306842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11" idx="2"/>
          </p:cNvCxnSpPr>
          <p:nvPr/>
        </p:nvCxnSpPr>
        <p:spPr>
          <a:xfrm flipV="1">
            <a:off x="6089373" y="848110"/>
            <a:ext cx="6628" cy="31081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06514" y="957992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reads IP addresses on the network and identifies EV3s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6514" y="1678611"/>
            <a:ext cx="317897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publishes router level* webserver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7338000" y="583300"/>
            <a:ext cx="198693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306403" y="583300"/>
            <a:ext cx="0" cy="3009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170783" y="1199256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MacBook sends commands via </a:t>
            </a:r>
            <a:r>
              <a:rPr lang="en-US" b="1" dirty="0">
                <a:solidFill>
                  <a:srgbClr val="C00000"/>
                </a:solidFill>
              </a:rPr>
              <a:t>router </a:t>
            </a:r>
            <a:r>
              <a:rPr lang="en-US" b="1" dirty="0" smtClean="0">
                <a:solidFill>
                  <a:srgbClr val="C00000"/>
                </a:solidFill>
              </a:rPr>
              <a:t>level</a:t>
            </a:r>
            <a:r>
              <a:rPr lang="en-US" b="1" dirty="0">
                <a:solidFill>
                  <a:srgbClr val="C00000"/>
                </a:solidFill>
              </a:rPr>
              <a:t>*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99885" y="2397966"/>
            <a:ext cx="31789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C00000"/>
                </a:solidFill>
              </a:rPr>
              <a:t>RasPi</a:t>
            </a:r>
            <a:r>
              <a:rPr lang="en-US" b="1" dirty="0" smtClean="0">
                <a:solidFill>
                  <a:srgbClr val="C00000"/>
                </a:solidFill>
              </a:rPr>
              <a:t> sends python3 commands to EV3 via telnet based on inputs to webserver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866357" y="371672"/>
            <a:ext cx="2459287" cy="4764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Wireless Network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1656074" y="495605"/>
            <a:ext cx="10512" cy="3287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640412" y="495605"/>
            <a:ext cx="32214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387521" y="1911018"/>
            <a:ext cx="223450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EV3s connect to the wireless network on startup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64" y="1738159"/>
            <a:ext cx="506244" cy="38896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74" y="2246489"/>
            <a:ext cx="506244" cy="38896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341599" y="6311381"/>
            <a:ext cx="141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User Inputs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8298" y="6455016"/>
            <a:ext cx="233621" cy="9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170783" y="2278550"/>
            <a:ext cx="224919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Open webserver, select EV3, &amp; enter commands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6263" y="58004"/>
            <a:ext cx="4565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smtClean="0">
                <a:solidFill>
                  <a:srgbClr val="C00000"/>
                </a:solidFill>
              </a:rPr>
              <a:t>*Webserver </a:t>
            </a:r>
            <a:r>
              <a:rPr lang="en-US" b="1" dirty="0" smtClean="0">
                <a:solidFill>
                  <a:srgbClr val="C00000"/>
                </a:solidFill>
              </a:rPr>
              <a:t>currently configured for 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38" y="824459"/>
            <a:ext cx="7018777" cy="436213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9901" y="704540"/>
            <a:ext cx="4623731" cy="597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Webserver Demo</a:t>
            </a:r>
          </a:p>
          <a:p>
            <a:r>
              <a:rPr lang="en-US" dirty="0" smtClean="0"/>
              <a:t>EV3 Setup</a:t>
            </a:r>
          </a:p>
          <a:p>
            <a:pPr lvl="1"/>
            <a:r>
              <a:rPr lang="en-US" dirty="0" smtClean="0">
                <a:hlinkClick r:id="rId3"/>
              </a:rPr>
              <a:t>Configure EV3s to automatically connect to the wireless network</a:t>
            </a:r>
            <a:endParaRPr lang="en-US" dirty="0" smtClean="0"/>
          </a:p>
          <a:p>
            <a:r>
              <a:rPr lang="en-US" dirty="0" err="1" smtClean="0"/>
              <a:t>Raspi</a:t>
            </a:r>
            <a:r>
              <a:rPr lang="en-US" dirty="0" smtClean="0"/>
              <a:t> Setup</a:t>
            </a:r>
          </a:p>
          <a:p>
            <a:pPr lvl="1"/>
            <a:r>
              <a:rPr lang="en-US" dirty="0" smtClean="0"/>
              <a:t>Connect to wireless network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WebserverDemo.py</a:t>
            </a:r>
            <a:r>
              <a:rPr lang="en-US" dirty="0"/>
              <a:t> </a:t>
            </a:r>
            <a:r>
              <a:rPr lang="en-US" dirty="0" smtClean="0"/>
              <a:t>using python3 (should run on startup)</a:t>
            </a:r>
          </a:p>
          <a:p>
            <a:r>
              <a:rPr lang="en-US" dirty="0" smtClean="0"/>
              <a:t>MacBook Setup</a:t>
            </a:r>
          </a:p>
          <a:p>
            <a:pPr lvl="1"/>
            <a:r>
              <a:rPr lang="en-US" dirty="0" smtClean="0"/>
              <a:t>Once the connection between the EV3 &amp; </a:t>
            </a:r>
            <a:r>
              <a:rPr lang="en-US" dirty="0" err="1" smtClean="0"/>
              <a:t>RasPi</a:t>
            </a:r>
            <a:r>
              <a:rPr lang="en-US" dirty="0" smtClean="0"/>
              <a:t> is initiated and the webserver is created, navigate to </a:t>
            </a:r>
            <a:r>
              <a:rPr lang="nb-NO" dirty="0" smtClean="0"/>
              <a:t>&lt;</a:t>
            </a:r>
            <a:r>
              <a:rPr lang="nb-NO" dirty="0" err="1" smtClean="0"/>
              <a:t>raspi</a:t>
            </a:r>
            <a:r>
              <a:rPr lang="nb-NO" dirty="0" smtClean="0"/>
              <a:t> IP&gt;:8000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946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Tufts Wireless</a:t>
            </a:r>
            <a:endParaRPr lang="en-US" sz="2000" b="1" dirty="0">
              <a:solidFill>
                <a:srgbClr val="00B050"/>
              </a:solidFill>
            </a:endParaRPr>
          </a:p>
        </p:txBody>
      </p:sp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7319694" y="1034637"/>
            <a:ext cx="802131" cy="75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5222919" y="1531971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378280" y="829936"/>
            <a:ext cx="0" cy="337869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8648532" y="582081"/>
            <a:ext cx="0" cy="23402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905070" y="338739"/>
            <a:ext cx="0" cy="24516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7318434" y="829937"/>
            <a:ext cx="10719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7331778" y="574483"/>
            <a:ext cx="133502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7317254" y="344629"/>
            <a:ext cx="1600103" cy="2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100736" y="1034637"/>
            <a:ext cx="0" cy="34727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0915" y="6238357"/>
            <a:ext cx="7585491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7" y="1627638"/>
            <a:ext cx="1440338" cy="163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68" y="1627638"/>
            <a:ext cx="1440338" cy="163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" y="3437582"/>
            <a:ext cx="1440338" cy="163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68" y="3437582"/>
            <a:ext cx="1440338" cy="1639366"/>
          </a:xfrm>
          <a:prstGeom prst="rect">
            <a:avLst/>
          </a:prstGeom>
        </p:spPr>
      </p:pic>
      <p:pic>
        <p:nvPicPr>
          <p:cNvPr id="307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74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9" y="3627833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74" y="1839921"/>
            <a:ext cx="296500" cy="2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00915" y="1431225"/>
            <a:ext cx="3562065" cy="462659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216" y="5232177"/>
            <a:ext cx="31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EV3s Running EV3Dev with </a:t>
            </a:r>
            <a:r>
              <a:rPr lang="en-US" sz="2000" b="1" dirty="0" err="1" smtClean="0">
                <a:solidFill>
                  <a:srgbClr val="2673AC"/>
                </a:solidFill>
              </a:rPr>
              <a:t>CanaKit</a:t>
            </a:r>
            <a:r>
              <a:rPr lang="en-US" sz="2000" b="1" dirty="0" smtClean="0">
                <a:solidFill>
                  <a:srgbClr val="2673AC"/>
                </a:solidFill>
              </a:rPr>
              <a:t> </a:t>
            </a:r>
            <a:r>
              <a:rPr lang="en-US" sz="2000" b="1" dirty="0" err="1" smtClean="0">
                <a:solidFill>
                  <a:srgbClr val="2673AC"/>
                </a:solidFill>
              </a:rPr>
              <a:t>WiFi</a:t>
            </a:r>
            <a:r>
              <a:rPr lang="en-US" sz="2000" b="1" dirty="0" smtClean="0">
                <a:solidFill>
                  <a:srgbClr val="2673AC"/>
                </a:solidFill>
              </a:rPr>
              <a:t> Dongles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2989" y="2578475"/>
            <a:ext cx="3793417" cy="3479340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791" r="3776" b="4506"/>
          <a:stretch/>
        </p:blipFill>
        <p:spPr>
          <a:xfrm>
            <a:off x="5139401" y="3356713"/>
            <a:ext cx="2410381" cy="1791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27482" y="495605"/>
            <a:ext cx="253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Local Area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23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8" y="2741133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1" idx="0"/>
          </p:cNvCxnSpPr>
          <p:nvPr/>
        </p:nvCxnSpPr>
        <p:spPr>
          <a:xfrm rot="5400000" flipH="1" flipV="1">
            <a:off x="2156457" y="-869981"/>
            <a:ext cx="1265439" cy="415436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0"/>
          </p:cNvCxnSpPr>
          <p:nvPr/>
        </p:nvCxnSpPr>
        <p:spPr>
          <a:xfrm rot="5400000" flipH="1" flipV="1">
            <a:off x="3221959" y="195522"/>
            <a:ext cx="785464" cy="2503334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0" idx="0"/>
          </p:cNvCxnSpPr>
          <p:nvPr/>
        </p:nvCxnSpPr>
        <p:spPr>
          <a:xfrm rot="5400000" flipH="1" flipV="1">
            <a:off x="993892" y="-244634"/>
            <a:ext cx="3289094" cy="4455841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63910" y="3663800"/>
            <a:ext cx="398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mage result for Intel Compute Stick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5" t="3782" r="41231" b="4456"/>
          <a:stretch/>
        </p:blipFill>
        <p:spPr bwMode="auto">
          <a:xfrm>
            <a:off x="4132612" y="3303617"/>
            <a:ext cx="733746" cy="19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866357" y="291434"/>
            <a:ext cx="2459287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0" name="Elbow Connector 79"/>
          <p:cNvCxnSpPr>
            <a:stCxn id="3074" idx="0"/>
          </p:cNvCxnSpPr>
          <p:nvPr/>
        </p:nvCxnSpPr>
        <p:spPr>
          <a:xfrm rot="5400000" flipH="1" flipV="1">
            <a:off x="2066214" y="827691"/>
            <a:ext cx="2797152" cy="2803133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00915" y="6238357"/>
            <a:ext cx="7815500" cy="540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96" name="Rectangle 3095"/>
          <p:cNvSpPr/>
          <p:nvPr/>
        </p:nvSpPr>
        <p:spPr>
          <a:xfrm>
            <a:off x="334409" y="6459475"/>
            <a:ext cx="233621" cy="98243"/>
          </a:xfrm>
          <a:prstGeom prst="rect">
            <a:avLst/>
          </a:prstGeom>
          <a:solidFill>
            <a:srgbClr val="52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5537" y="6299624"/>
            <a:ext cx="127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673AC"/>
                </a:solidFill>
              </a:rPr>
              <a:t>Hardware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41081" y="6299624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Wireless Network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9602" y="6450558"/>
            <a:ext cx="233621" cy="982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194714" y="6445065"/>
            <a:ext cx="233621" cy="982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428335" y="6308541"/>
            <a:ext cx="22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Programming Task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415" y="2535521"/>
            <a:ext cx="3975743" cy="3510437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793751" y="5539953"/>
            <a:ext cx="279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673AC"/>
                </a:solidFill>
              </a:rPr>
              <a:t>Student Computers</a:t>
            </a:r>
            <a:endParaRPr lang="en-US" sz="2000" b="1" dirty="0">
              <a:solidFill>
                <a:srgbClr val="2673AC"/>
              </a:solidFill>
            </a:endParaRPr>
          </a:p>
        </p:txBody>
      </p:sp>
      <p:pic>
        <p:nvPicPr>
          <p:cNvPr id="3099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8352993" y="4315566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95" y="3924134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mage result for macbook pr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81" y="2746260"/>
            <a:ext cx="1786898" cy="14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mage result for dell inspiron 15 357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14195" r="1809" b="24980"/>
          <a:stretch/>
        </p:blipFill>
        <p:spPr bwMode="auto">
          <a:xfrm>
            <a:off x="10193335" y="2700879"/>
            <a:ext cx="1784813" cy="11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6" descr="mage result for verizon 4g jetpack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15" y="512628"/>
            <a:ext cx="1875937" cy="16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9726809" y="1878391"/>
            <a:ext cx="227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Verizon 4G Jetpack</a:t>
            </a:r>
            <a:endParaRPr lang="en-US" sz="2000" b="1" dirty="0">
              <a:solidFill>
                <a:srgbClr val="2673AC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14245" y="164892"/>
            <a:ext cx="2258315" cy="2169634"/>
          </a:xfrm>
          <a:prstGeom prst="rect">
            <a:avLst/>
          </a:prstGeom>
          <a:noFill/>
          <a:ln w="38100">
            <a:solidFill>
              <a:srgbClr val="528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73AC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75488" y="495605"/>
            <a:ext cx="125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Internet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786406" y="282754"/>
            <a:ext cx="1407833" cy="8021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9194239" y="562755"/>
            <a:ext cx="114053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8378280" y="1093879"/>
            <a:ext cx="0" cy="31147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 flipV="1">
            <a:off x="8105331" y="1093535"/>
            <a:ext cx="0" cy="34138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396386" y="4190617"/>
            <a:ext cx="184261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8100736" y="4488285"/>
            <a:ext cx="3108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 flipV="1">
            <a:off x="8657885" y="1093535"/>
            <a:ext cx="0" cy="1828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8905070" y="1076477"/>
            <a:ext cx="1807" cy="17139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8896812" y="2772891"/>
            <a:ext cx="12046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2" descr="mage result for wifi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02" y="222984"/>
            <a:ext cx="579287" cy="5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Connector 164"/>
          <p:cNvCxnSpPr/>
          <p:nvPr/>
        </p:nvCxnSpPr>
        <p:spPr>
          <a:xfrm flipV="1">
            <a:off x="5203684" y="1093535"/>
            <a:ext cx="0" cy="14936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17724" y="1207202"/>
            <a:ext cx="19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Serve Webpage to control EVs 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545528" y="665991"/>
            <a:ext cx="16000" cy="19124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11" idx="1"/>
          </p:cNvCxnSpPr>
          <p:nvPr/>
        </p:nvCxnSpPr>
        <p:spPr>
          <a:xfrm flipH="1">
            <a:off x="7545528" y="683805"/>
            <a:ext cx="24087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880786" y="1718734"/>
            <a:ext cx="311725" cy="2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7002175" y="1566890"/>
            <a:ext cx="524531" cy="28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85" y="2121635"/>
            <a:ext cx="1574199" cy="1049466"/>
          </a:xfrm>
          <a:prstGeom prst="rect">
            <a:avLst/>
          </a:prstGeom>
          <a:noFill/>
          <a:ln w="38100">
            <a:solidFill>
              <a:srgbClr val="2673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666899" y="1405120"/>
            <a:ext cx="14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Read EV3 IP Addresses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4" name="Picture 6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570" y="1129828"/>
            <a:ext cx="872162" cy="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3992989" y="5249166"/>
            <a:ext cx="379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Intel Stick </a:t>
            </a:r>
            <a:r>
              <a:rPr lang="en-US" sz="2000" b="1">
                <a:solidFill>
                  <a:srgbClr val="2673AC"/>
                </a:solidFill>
              </a:rPr>
              <a:t>&amp; </a:t>
            </a:r>
            <a:endParaRPr lang="en-US" sz="2000" b="1" smtClean="0">
              <a:solidFill>
                <a:srgbClr val="2673AC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673AC"/>
                </a:solidFill>
              </a:rPr>
              <a:t>10.1</a:t>
            </a:r>
            <a:r>
              <a:rPr lang="en-US" sz="2000" b="1" dirty="0">
                <a:solidFill>
                  <a:srgbClr val="2673AC"/>
                </a:solidFill>
              </a:rPr>
              <a:t>" IPS Display Panel 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48900" y="1975597"/>
            <a:ext cx="127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Broadcast LAN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170520" y="2334526"/>
            <a:ext cx="90103" cy="3443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656006" y="2102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2673AC"/>
                </a:solidFill>
              </a:rPr>
              <a:t>*</a:t>
            </a:r>
            <a:endParaRPr lang="en-US" b="1" dirty="0">
              <a:solidFill>
                <a:srgbClr val="2673AC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414599" y="6245041"/>
            <a:ext cx="157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673AC"/>
                </a:solidFill>
              </a:rPr>
              <a:t>*Router may be needed for LAN</a:t>
            </a:r>
            <a:endParaRPr lang="en-US" sz="1400" b="1" dirty="0">
              <a:solidFill>
                <a:srgbClr val="2673AC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5045298" y="3210209"/>
            <a:ext cx="0" cy="442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18525" y="-27523"/>
            <a:ext cx="425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Telnet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1718</TotalTime>
  <Words>464</Words>
  <Application>Microsoft Macintosh PowerPoint</Application>
  <PresentationFormat>Widescreen</PresentationFormat>
  <Paragraphs>116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1_office theme</vt:lpstr>
      <vt:lpstr>PowerPoint Presentation</vt:lpstr>
      <vt:lpstr>Install Telnet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McGinn, Daniel M.</cp:lastModifiedBy>
  <cp:revision>55</cp:revision>
  <dcterms:created xsi:type="dcterms:W3CDTF">2013-07-15T20:26:40Z</dcterms:created>
  <dcterms:modified xsi:type="dcterms:W3CDTF">2019-03-24T20:39:00Z</dcterms:modified>
</cp:coreProperties>
</file>